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7CE50-D4CA-41B9-80E7-2317E1E0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B4A4A-E9D6-42BD-9203-5D2AB072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8E1A0F-46A1-4B98-829A-43868712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6A78A-C9D6-4492-9F62-DD0939F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6608D2-696B-4E8F-BDCC-7FB65223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1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8EE5F-1D56-4923-A8D4-F6DBF880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4B2DEC-DDE1-4114-82DA-8C6FB5A7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D39BD-DB5B-4C44-B0EB-92027420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E38E6-0C5F-45E2-AEB8-AD51DEE5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6914D8-6702-472E-A52C-EB4637FA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DD2B90-A422-45C2-81D8-255EFEDAB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0CE107-889D-4414-8288-B24DC31CF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AB6DA8-CF52-48F1-B450-9AA61822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D4A536-B897-4847-B5FE-2BD21AFE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A920A3-FDC9-44CE-9204-A0CFBE56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6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7CBF2-6A0C-472B-ADC2-BB96400D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9EF857-13E5-44A0-A1A6-DED269DC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C3353D-5A73-4226-9843-256F82B2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7DA1A-F8D4-4666-8C2B-A3862C71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983B53-2697-4F04-8BA4-25FAE83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0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3F063-3920-4331-9320-73C4B354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9715A4-01A3-439A-BEE0-C8208B35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6250F-11F1-466D-BBD0-319F85F5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0E1F0E-235D-4445-A83C-5E406AC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08F6F-7056-4142-BADF-11F8A396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0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67783-751B-4FD2-B17C-A642D280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807341-14C9-4F7E-8184-9AA5FF36D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6E106C-C1A0-4BDE-84BC-CFEB784F3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CE41F9-14FA-422B-A705-57A1355D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3E049A-83CC-46A0-8AD9-B224A4C8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27304B-DE45-4B6F-936E-2984DCC7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94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2FB43-CE0F-4A2A-AE2F-600D0193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2DBA3-0FCD-4206-9D7D-1DF26A18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960E74-7845-4010-9334-5D24771F2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97A284-C5A8-4FEF-B6B7-3656B67B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8E238F-5541-49E0-A37F-A5D713370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0DEC66-B7DF-4045-B710-EA4467AF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505365-5978-46A1-9E11-4D36EA91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50F1F2-B91D-4590-8ADE-D5B711A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A7753-BC82-4393-8F0A-06BCD9E4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2B74D4-FB84-4BD7-81A8-A050E92A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CDD0F8-2534-49B6-B6CE-DEB4E6F8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D76987-A8CD-4E65-8124-FCFEDD09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7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B8AEBB-B71E-4614-8EE7-FFA7EC49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00E8F4-AA1D-4E8A-9525-BE8972DB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AC1EFC-1983-489E-8592-C122554E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69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2BFF-4104-4864-9F67-AB6333B3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E5A65-7D40-4B73-AD65-E6A3173A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7BB3AA-6766-41FB-BB8F-B0AA3408D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9308B-F2EB-4178-952F-28D465E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5F7A74-05F5-46F4-9B98-7DE6694D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B477F-62F8-41FC-8542-BA1B6AE8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8762-17B0-459C-A785-31E68A5C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C4CA8D-B7C4-4F48-9AEC-F70673E9A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25E5CB-786A-4F48-8361-7EC146583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32A90D-A499-446B-90CA-7E2CF51A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DD880A-2409-4190-82D1-70013C51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B3002A-6662-4D56-80CA-F3D233AD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97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CB827E-A28A-48B1-87F4-446EFCA0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02F50-FCE8-4A39-A470-3983414A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15559B-55B8-40D7-94D9-E60F8C26D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8B3A-6B36-41A5-9C61-61C15F4F4D0B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9DA2AB-F949-4B1A-9AF9-5BBE3BD51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C36DF5-3F06-4DDF-B566-979552549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2591316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64" y="4311657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6355067" y="3815389"/>
            <a:ext cx="52570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Sustentabilidade -  Inovação e Criatividade</a:t>
            </a:r>
          </a:p>
        </p:txBody>
      </p:sp>
    </p:spTree>
    <p:extLst>
      <p:ext uri="{BB962C8B-B14F-4D97-AF65-F5344CB8AC3E}">
        <p14:creationId xmlns:p14="http://schemas.microsoft.com/office/powerpoint/2010/main" val="19031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677813" y="1338369"/>
            <a:ext cx="271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Ramo de atuação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18" y="1861589"/>
            <a:ext cx="2440709" cy="538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406152" y="2315872"/>
            <a:ext cx="49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empresa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-Tech é especializada em serviço de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injeção em termoplásticos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atuando na indústria automotiva, telecomunicações, eletroeletrônicos, embalagens, higiene e limpeza entre outros.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FCBB16-FCAF-485B-A4D8-A70D09E09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5" y="1398609"/>
            <a:ext cx="3412773" cy="295799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927DFD7-1A96-41A0-BC0D-DCD43F92739E}"/>
              </a:ext>
            </a:extLst>
          </p:cNvPr>
          <p:cNvSpPr txBox="1"/>
          <p:nvPr/>
        </p:nvSpPr>
        <p:spPr>
          <a:xfrm>
            <a:off x="6227584" y="4477221"/>
            <a:ext cx="4705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Telecomunicações, Eletroeletrônicos, Automotivo, Aeronáutico, Embalagens, Linha Branca,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 e Projeto de Produtos</a:t>
            </a: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Plotagem em Impressora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</a:t>
            </a:r>
          </a:p>
          <a:p>
            <a:pPr algn="r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Produção e Montagem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00E414F-9893-4D0C-BDBC-09DD3F42DE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6" y="4492384"/>
            <a:ext cx="298751" cy="2987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A72F0DB-C666-4CD8-8BC6-6114728C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4" y="5141161"/>
            <a:ext cx="298751" cy="2987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5059C6E-08E4-43D6-9833-82CE411758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5" y="4805387"/>
            <a:ext cx="298751" cy="29875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52387B-C5BA-4427-8F24-DBB46CEA45D5}"/>
              </a:ext>
            </a:extLst>
          </p:cNvPr>
          <p:cNvSpPr txBox="1"/>
          <p:nvPr/>
        </p:nvSpPr>
        <p:spPr>
          <a:xfrm>
            <a:off x="6276727" y="3853712"/>
            <a:ext cx="49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Injeção em Termoplásticos (PP, ABS, PVC, PE, PA entre outros) em diversos segmentos como: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A72F0DB-C666-4CD8-8BC6-6114728C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3" y="5454164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9126333" y="2231377"/>
            <a:ext cx="226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Nossa História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1" y="2708878"/>
            <a:ext cx="2073496" cy="457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535577" y="3015795"/>
            <a:ext cx="49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Situada no eixo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Rio-SP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cidade de São José dos Campos, a empresa vem atuando para prover soluções e serviços de qualidade, na área de injeção em termoplásticos.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F3DCC7D-AF8B-4805-A86C-9F46B44ED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6" y="1439572"/>
            <a:ext cx="3203438" cy="277655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2862" y="4577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mais de 20 anos de mercado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Parque industrial com instalações novas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Equipe técnica especializada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4564661"/>
            <a:ext cx="298751" cy="2987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4904021"/>
            <a:ext cx="298751" cy="29875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5187866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865555" y="1459880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nos move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29" y="1944741"/>
            <a:ext cx="2306485" cy="508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5876204" y="2687475"/>
            <a:ext cx="49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Alcançar a qualidade total nos produtos e serviços e ser competitiva nas exigências do mercado, respeitando o compromisso assumido com os clientes, fornecedores e colaboradores.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A53B7A1-4C76-4790-AA04-049186F45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46" y="1459880"/>
            <a:ext cx="3207025" cy="27765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A4AE53-86E2-4AAF-9377-259E18A8F446}"/>
              </a:ext>
            </a:extLst>
          </p:cNvPr>
          <p:cNvSpPr txBox="1"/>
          <p:nvPr/>
        </p:nvSpPr>
        <p:spPr>
          <a:xfrm>
            <a:off x="5930081" y="3841640"/>
            <a:ext cx="498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Ampliar seu parque industrial, incorporando tecnologias modernas e sustentáveis, superando desafios com inovação e criatividade.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A2303B-68EC-4E5F-912E-82E39182ECCB}"/>
              </a:ext>
            </a:extLst>
          </p:cNvPr>
          <p:cNvSpPr txBox="1"/>
          <p:nvPr/>
        </p:nvSpPr>
        <p:spPr>
          <a:xfrm>
            <a:off x="5930081" y="4808780"/>
            <a:ext cx="498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Integridade, honestidade, respeito, pontualidade e trabalho em equipe.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9E5464-34B1-41A1-817B-1407044F6A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81" y="2668153"/>
            <a:ext cx="859218" cy="2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140917" y="1673929"/>
            <a:ext cx="32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Qualidade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46" y="2197148"/>
            <a:ext cx="2994382" cy="660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415239" y="2752099"/>
            <a:ext cx="49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Satisfazer as necessidades e expectativas dos Clientes e demais partes interessadas, atendendo aos seus requisitos; Buscar a melhoria contínua dos processos, e Melhorar o desempenho de seus colaboradores, através da melhoria de sua capacitação.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1A3BFE-4A7E-445F-8790-52EE26DF3A6C}"/>
              </a:ext>
            </a:extLst>
          </p:cNvPr>
          <p:cNvSpPr txBox="1"/>
          <p:nvPr/>
        </p:nvSpPr>
        <p:spPr>
          <a:xfrm>
            <a:off x="5829130" y="5274494"/>
            <a:ext cx="595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CERTIFICAÇÃO 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9001:2015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D388300-0AC9-4463-8208-F6468C59B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38" y="1390872"/>
            <a:ext cx="2637777" cy="36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9307198" y="1673928"/>
            <a:ext cx="209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Parque Fabril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2197148"/>
            <a:ext cx="2073491" cy="457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5876204" y="3021197"/>
            <a:ext cx="49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BOLE 230 TON / 550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SANDRETO 200 TON / 600 GRS</a:t>
            </a:r>
          </a:p>
          <a:p>
            <a:pPr algn="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300 TON / 800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200 TON / 600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145TON / 210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 MODELO 80/150 80TON / 150 GRS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92532F7-89F2-4DEC-9726-5D85C7AD4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6" y="1439572"/>
            <a:ext cx="3203438" cy="27765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407774-96C2-4AF0-AF53-CB4CD2502D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1" y="3076719"/>
            <a:ext cx="298751" cy="2987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E37387-85AD-46BC-8036-19E5C88E57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0" y="3335057"/>
            <a:ext cx="298751" cy="2987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B7ACFC8-D52B-4C12-84E8-F27EDE1A4B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0" y="3616843"/>
            <a:ext cx="298751" cy="2987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0AFC564-BFAA-4E39-80CB-E9C37A44E2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3891959"/>
            <a:ext cx="298751" cy="29875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04F746-F456-4937-A8A8-35BF98A778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4150759"/>
            <a:ext cx="298751" cy="2987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4AC1695-AFF9-49FE-A9A8-682ADD5092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4426337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6297574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7128271" y="1335174"/>
            <a:ext cx="445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Fale com nossos Especialistas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0030" y="1858394"/>
            <a:ext cx="2415542" cy="532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012950" y="3939980"/>
            <a:ext cx="2042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Cezar Augusto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Comercial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cezar@an-tech.ind.br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99178-6374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C02D9A0-C06E-45A3-861B-EFEBCB79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13" y="1322639"/>
            <a:ext cx="3477932" cy="301446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A82AF76-F091-4B82-8E63-4AA3314CBB05}"/>
              </a:ext>
            </a:extLst>
          </p:cNvPr>
          <p:cNvSpPr txBox="1"/>
          <p:nvPr/>
        </p:nvSpPr>
        <p:spPr>
          <a:xfrm>
            <a:off x="9273887" y="3939980"/>
            <a:ext cx="188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Julio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Rodrigues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Industrial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julio@an-tech.ind.br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98832-2128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BE0F86-57CA-4EA0-99A4-F5687587FDD3}"/>
              </a:ext>
            </a:extLst>
          </p:cNvPr>
          <p:cNvSpPr txBox="1"/>
          <p:nvPr/>
        </p:nvSpPr>
        <p:spPr>
          <a:xfrm>
            <a:off x="6000354" y="4973620"/>
            <a:ext cx="2055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Augusto Rodrigues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Administrativo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augusto@an-tech.ind.br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97600-4193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90F5CD-3BEE-4C35-A9EE-3CD82228E039}"/>
              </a:ext>
            </a:extLst>
          </p:cNvPr>
          <p:cNvSpPr txBox="1"/>
          <p:nvPr/>
        </p:nvSpPr>
        <p:spPr>
          <a:xfrm>
            <a:off x="7488461" y="1939610"/>
            <a:ext cx="4012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e solicite um orçamento sem compromisso</a:t>
            </a:r>
          </a:p>
          <a:p>
            <a:pPr algn="r"/>
            <a:endParaRPr lang="pt-BR" sz="1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76F7F1E-7A60-49AC-B223-CE44562B21B5}"/>
              </a:ext>
            </a:extLst>
          </p:cNvPr>
          <p:cNvSpPr txBox="1"/>
          <p:nvPr/>
        </p:nvSpPr>
        <p:spPr>
          <a:xfrm>
            <a:off x="8887307" y="2677264"/>
            <a:ext cx="229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(12)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3512-1625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05E9D8A-4508-4A33-885E-829C9CAA797C}"/>
              </a:ext>
            </a:extLst>
          </p:cNvPr>
          <p:cNvSpPr txBox="1"/>
          <p:nvPr/>
        </p:nvSpPr>
        <p:spPr>
          <a:xfrm>
            <a:off x="8647656" y="3009221"/>
            <a:ext cx="25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contato@an-tech.ind.br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BFC7E8-462F-4AD0-8095-A502AAA37C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62" y="3042355"/>
            <a:ext cx="272162" cy="2721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E5AD2B9-B49D-4BB0-86A3-0281A23DE6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33" y="2756444"/>
            <a:ext cx="239651" cy="23965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FF5883-FBBB-492D-8F3C-0BDDCF6B28AC}"/>
              </a:ext>
            </a:extLst>
          </p:cNvPr>
          <p:cNvSpPr txBox="1"/>
          <p:nvPr/>
        </p:nvSpPr>
        <p:spPr>
          <a:xfrm>
            <a:off x="8646007" y="3282380"/>
            <a:ext cx="25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www.an-tech.ind.br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3B0B4BB-B5B0-448D-A309-52FED1E096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71" y="3269545"/>
            <a:ext cx="314946" cy="31494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622C43-F1D4-48F7-9676-7F971AEB57DB}"/>
              </a:ext>
            </a:extLst>
          </p:cNvPr>
          <p:cNvSpPr txBox="1"/>
          <p:nvPr/>
        </p:nvSpPr>
        <p:spPr>
          <a:xfrm>
            <a:off x="11002530" y="3870035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F6E1B6-9F1C-47A5-97F6-122F8EECB713}"/>
              </a:ext>
            </a:extLst>
          </p:cNvPr>
          <p:cNvSpPr txBox="1"/>
          <p:nvPr/>
        </p:nvSpPr>
        <p:spPr>
          <a:xfrm>
            <a:off x="7890821" y="3867587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F129E6C-4A88-4C9B-84D7-18C0EF5870FE}"/>
              </a:ext>
            </a:extLst>
          </p:cNvPr>
          <p:cNvSpPr txBox="1"/>
          <p:nvPr/>
        </p:nvSpPr>
        <p:spPr>
          <a:xfrm>
            <a:off x="7891723" y="4891639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3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9" grpId="0"/>
      <p:bldP spid="24" grpId="0"/>
      <p:bldP spid="27" grpId="0"/>
      <p:bldP spid="28" grpId="0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331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Martins de Siqueira</dc:creator>
  <cp:lastModifiedBy>Agt</cp:lastModifiedBy>
  <cp:revision>23</cp:revision>
  <dcterms:created xsi:type="dcterms:W3CDTF">2022-02-17T14:00:23Z</dcterms:created>
  <dcterms:modified xsi:type="dcterms:W3CDTF">2022-03-23T13:49:40Z</dcterms:modified>
</cp:coreProperties>
</file>